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86364-3191-A449-8CAD-6588600F0C27}" type="datetimeFigureOut">
              <a:rPr lang="en-US" smtClean="0"/>
              <a:t>12/7/10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B69D9-510D-4A48-946C-D44FE50F54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Became monks to</a:t>
            </a:r>
            <a:r>
              <a:rPr lang="en-US" baseline="0" dirty="0" smtClean="0"/>
              <a:t> make there parents proud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B69D9-510D-4A48-946C-D44FE50F541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B36043-2599-7F4B-B1D8-DB7DB331265E}" type="datetimeFigureOut">
              <a:rPr lang="en-US" smtClean="0"/>
              <a:t>12/7/10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BB676A-4437-4C40-A207-FC1EECC874D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" Target="slide4.xml"/><Relationship Id="rId8" Type="http://schemas.openxmlformats.org/officeDocument/2006/relationships/image" Target="../media/image7.png"/><Relationship Id="rId9" Type="http://schemas.openxmlformats.org/officeDocument/2006/relationships/slide" Target="slide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30400"/>
            <a:ext cx="7772400" cy="1470025"/>
          </a:xfrm>
        </p:spPr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By. Millenia Stalk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000803_1056_9207_v__v.th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16" y="1550277"/>
            <a:ext cx="1536963" cy="2242206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5" name="Picture 4" descr="010303_0682_1268_v__v.th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2586" y="1550277"/>
            <a:ext cx="1707782" cy="2362036"/>
          </a:xfrm>
          <a:prstGeom prst="rect">
            <a:avLst/>
          </a:prstGeom>
        </p:spPr>
      </p:pic>
      <p:pic>
        <p:nvPicPr>
          <p:cNvPr id="6" name="Picture 5" descr="00e.th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8059" y="1550276"/>
            <a:ext cx="2228741" cy="2547172"/>
          </a:xfrm>
          <a:prstGeom prst="rect">
            <a:avLst/>
          </a:prstGeom>
        </p:spPr>
      </p:pic>
      <p:pic>
        <p:nvPicPr>
          <p:cNvPr id="7" name="Picture 6" descr="2100289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292904"/>
            <a:ext cx="2278379" cy="1901583"/>
          </a:xfrm>
          <a:prstGeom prst="rect">
            <a:avLst/>
          </a:prstGeom>
        </p:spPr>
      </p:pic>
      <p:pic>
        <p:nvPicPr>
          <p:cNvPr id="8" name="Picture 7" descr="1997647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2586" y="4097448"/>
            <a:ext cx="2427451" cy="2332354"/>
          </a:xfrm>
          <a:prstGeom prst="rect">
            <a:avLst/>
          </a:prstGeom>
        </p:spPr>
      </p:pic>
      <p:sp>
        <p:nvSpPr>
          <p:cNvPr id="12" name="Action Button: Custom 11">
            <a:hlinkClick r:id="rId7" action="ppaction://hlinksldjump" highlightClick="1"/>
          </p:cNvPr>
          <p:cNvSpPr/>
          <p:nvPr/>
        </p:nvSpPr>
        <p:spPr>
          <a:xfrm>
            <a:off x="741416" y="1550276"/>
            <a:ext cx="1536963" cy="2242207"/>
          </a:xfrm>
          <a:prstGeom prst="actionButtonBlank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rId7" action="ppaction://hlinksldjump" highlightClick="1"/>
          </p:cNvPr>
          <p:cNvSpPr/>
          <p:nvPr/>
        </p:nvSpPr>
        <p:spPr>
          <a:xfrm>
            <a:off x="741416" y="1550277"/>
            <a:ext cx="1536963" cy="224220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2500340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8059" y="4292904"/>
            <a:ext cx="1964230" cy="2014482"/>
          </a:xfrm>
          <a:prstGeom prst="rect">
            <a:avLst/>
          </a:prstGeom>
        </p:spPr>
      </p:pic>
      <p:sp>
        <p:nvSpPr>
          <p:cNvPr id="15" name="Action Button: Custom 14">
            <a:hlinkClick r:id="" action="ppaction://noaction" highlightClick="1"/>
          </p:cNvPr>
          <p:cNvSpPr/>
          <p:nvPr/>
        </p:nvSpPr>
        <p:spPr>
          <a:xfrm>
            <a:off x="3608552" y="1795517"/>
            <a:ext cx="87586" cy="5255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Custom 15">
            <a:hlinkClick r:id="rId9" action="ppaction://hlinksldjump" highlightClick="1"/>
          </p:cNvPr>
          <p:cNvSpPr/>
          <p:nvPr/>
        </p:nvSpPr>
        <p:spPr>
          <a:xfrm>
            <a:off x="3372586" y="1550277"/>
            <a:ext cx="1707782" cy="2362036"/>
          </a:xfrm>
          <a:prstGeom prst="actionButtonBlank">
            <a:avLst/>
          </a:prstGeom>
          <a:solidFill>
            <a:schemeClr val="bg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Became Monks to make their parents proud or to please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</a:t>
            </a:r>
            <a:r>
              <a:rPr lang="en-US" dirty="0" err="1" smtClean="0"/>
              <a:t>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latin typeface="Arial Black"/>
                <a:cs typeface="Arial Black"/>
              </a:rPr>
              <a:t>developed</a:t>
            </a:r>
            <a:r>
              <a:rPr lang="en-US" dirty="0" smtClean="0">
                <a:latin typeface="Arial Black"/>
                <a:cs typeface="Arial Black"/>
              </a:rPr>
              <a:t> in south Asia</a:t>
            </a:r>
          </a:p>
          <a:p>
            <a:pPr>
              <a:buNone/>
            </a:pPr>
            <a:r>
              <a:rPr lang="en-US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US" dirty="0" err="1" smtClean="0">
                <a:latin typeface="Arial Black"/>
                <a:cs typeface="Arial Black"/>
              </a:rPr>
              <a:t>Over</a:t>
            </a:r>
            <a:r>
              <a:rPr lang="en-US" dirty="0" smtClean="0">
                <a:latin typeface="Arial Black"/>
                <a:cs typeface="Arial Black"/>
              </a:rPr>
              <a:t> 300 million people live there</a:t>
            </a:r>
            <a:endParaRPr lang="en-US" dirty="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56</TotalTime>
  <Words>40</Words>
  <Application>Microsoft Macintosh PowerPoint</Application>
  <PresentationFormat>On-screen Show (4:3)</PresentationFormat>
  <Paragraphs>9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Buddhism</vt:lpstr>
      <vt:lpstr>Slide 2</vt:lpstr>
      <vt:lpstr>Slide 3</vt:lpstr>
      <vt:lpstr>Monks</vt:lpstr>
      <vt:lpstr>Beginning of buddhism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Stalk, Millenia I</dc:creator>
  <cp:lastModifiedBy>Stalk, Millenia I</cp:lastModifiedBy>
  <cp:revision>2</cp:revision>
  <dcterms:created xsi:type="dcterms:W3CDTF">2010-12-07T19:09:09Z</dcterms:created>
  <dcterms:modified xsi:type="dcterms:W3CDTF">2010-12-07T20:05:10Z</dcterms:modified>
</cp:coreProperties>
</file>